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8" r:id="rId3"/>
    <p:sldId id="259" r:id="rId4"/>
    <p:sldId id="257" r:id="rId5"/>
    <p:sldId id="260" r:id="rId6"/>
    <p:sldId id="264" r:id="rId7"/>
    <p:sldId id="266" r:id="rId8"/>
    <p:sldId id="268" r:id="rId9"/>
    <p:sldId id="270" r:id="rId10"/>
    <p:sldId id="262" r:id="rId11"/>
    <p:sldId id="273" r:id="rId12"/>
    <p:sldId id="263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65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571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9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808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80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42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357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67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0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6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D0000-5E62-4450-AA0A-6C302B01A6E7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F4928-C373-4A28-887E-C7519A696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31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57" y="1600200"/>
            <a:ext cx="6042485" cy="4525963"/>
          </a:xfrm>
        </p:spPr>
      </p:pic>
    </p:spTree>
    <p:extLst>
      <p:ext uri="{BB962C8B-B14F-4D97-AF65-F5344CB8AC3E}">
        <p14:creationId xmlns:p14="http://schemas.microsoft.com/office/powerpoint/2010/main" val="2121619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0" y="1710531"/>
            <a:ext cx="5753100" cy="4305300"/>
          </a:xfrm>
        </p:spPr>
      </p:pic>
    </p:spTree>
    <p:extLst>
      <p:ext uri="{BB962C8B-B14F-4D97-AF65-F5344CB8AC3E}">
        <p14:creationId xmlns:p14="http://schemas.microsoft.com/office/powerpoint/2010/main" val="2265793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57" y="1600200"/>
            <a:ext cx="6042485" cy="4525963"/>
          </a:xfrm>
        </p:spPr>
      </p:pic>
    </p:spTree>
    <p:extLst>
      <p:ext uri="{BB962C8B-B14F-4D97-AF65-F5344CB8AC3E}">
        <p14:creationId xmlns:p14="http://schemas.microsoft.com/office/powerpoint/2010/main" val="2711319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440407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" name="Объект 1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839903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50" y="1600200"/>
            <a:ext cx="3373899" cy="4525963"/>
          </a:xfrm>
        </p:spPr>
      </p:pic>
    </p:spTree>
    <p:extLst>
      <p:ext uri="{BB962C8B-B14F-4D97-AF65-F5344CB8AC3E}">
        <p14:creationId xmlns:p14="http://schemas.microsoft.com/office/powerpoint/2010/main" val="331787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53" y="1600200"/>
            <a:ext cx="3258693" cy="4525963"/>
          </a:xfrm>
        </p:spPr>
      </p:pic>
    </p:spTree>
    <p:extLst>
      <p:ext uri="{BB962C8B-B14F-4D97-AF65-F5344CB8AC3E}">
        <p14:creationId xmlns:p14="http://schemas.microsoft.com/office/powerpoint/2010/main" val="3282239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143" y="1600200"/>
            <a:ext cx="3465714" cy="4525963"/>
          </a:xfrm>
        </p:spPr>
      </p:pic>
    </p:spTree>
    <p:extLst>
      <p:ext uri="{BB962C8B-B14F-4D97-AF65-F5344CB8AC3E}">
        <p14:creationId xmlns:p14="http://schemas.microsoft.com/office/powerpoint/2010/main" val="345203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538" y="1600200"/>
            <a:ext cx="3312923" cy="4525963"/>
          </a:xfrm>
        </p:spPr>
      </p:pic>
    </p:spTree>
    <p:extLst>
      <p:ext uri="{BB962C8B-B14F-4D97-AF65-F5344CB8AC3E}">
        <p14:creationId xmlns:p14="http://schemas.microsoft.com/office/powerpoint/2010/main" val="236449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2243931"/>
            <a:ext cx="5981700" cy="3238500"/>
          </a:xfrm>
        </p:spPr>
      </p:pic>
    </p:spTree>
    <p:extLst>
      <p:ext uri="{BB962C8B-B14F-4D97-AF65-F5344CB8AC3E}">
        <p14:creationId xmlns:p14="http://schemas.microsoft.com/office/powerpoint/2010/main" val="1613198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153" y="1600200"/>
            <a:ext cx="2307693" cy="4525963"/>
          </a:xfrm>
        </p:spPr>
      </p:pic>
    </p:spTree>
    <p:extLst>
      <p:ext uri="{BB962C8B-B14F-4D97-AF65-F5344CB8AC3E}">
        <p14:creationId xmlns:p14="http://schemas.microsoft.com/office/powerpoint/2010/main" val="129155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25" y="2358231"/>
            <a:ext cx="2190750" cy="3009900"/>
          </a:xfrm>
        </p:spPr>
      </p:pic>
    </p:spTree>
    <p:extLst>
      <p:ext uri="{BB962C8B-B14F-4D97-AF65-F5344CB8AC3E}">
        <p14:creationId xmlns:p14="http://schemas.microsoft.com/office/powerpoint/2010/main" val="194437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02" y="1600200"/>
            <a:ext cx="6767795" cy="4525963"/>
          </a:xfrm>
        </p:spPr>
      </p:pic>
    </p:spTree>
    <p:extLst>
      <p:ext uri="{BB962C8B-B14F-4D97-AF65-F5344CB8AC3E}">
        <p14:creationId xmlns:p14="http://schemas.microsoft.com/office/powerpoint/2010/main" val="909607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2023-01-26T15:40:39Z</dcterms:created>
  <dcterms:modified xsi:type="dcterms:W3CDTF">2023-01-26T16:30:33Z</dcterms:modified>
</cp:coreProperties>
</file>